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19925" cy="930592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C4DE"/>
    <a:srgbClr val="E6E6E6"/>
    <a:srgbClr val="FDE9D9"/>
    <a:srgbClr val="FAC090"/>
    <a:srgbClr val="F9DBF8"/>
    <a:srgbClr val="1F497D"/>
    <a:srgbClr val="003399"/>
    <a:srgbClr val="557630"/>
    <a:srgbClr val="33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2348" y="1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Rectángulo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02" tIns="46551" rIns="93102" bIns="4655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s-CL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6335" y="0"/>
            <a:ext cx="3041968" cy="465296"/>
          </a:xfrm>
          <a:prstGeom prst="rect">
            <a:avLst/>
          </a:prstGeom>
        </p:spPr>
        <p:txBody>
          <a:bodyPr vert="horz" wrap="square" lIns="93102" tIns="46551" rIns="93102" bIns="4655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5D83AD2-5F44-455A-9FB6-036997A8502A}" type="datetimeFigureOut">
              <a:rPr lang="es-CL"/>
              <a:pPr/>
              <a:t>05-12-2019</a:t>
            </a:fld>
            <a:endParaRPr lang="es-CL" dirty="0"/>
          </a:p>
        </p:txBody>
      </p:sp>
      <p:sp>
        <p:nvSpPr>
          <p:cNvPr id="12292" name="3 Rectángulo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85863" y="698500"/>
            <a:ext cx="4648200" cy="34877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wrap="square" lIns="93102" tIns="46551" rIns="93102" bIns="46551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12294" name="5 Rectángulo"/>
          <p:cNvSpPr>
            <a:spLocks noGrp="1"/>
          </p:cNvSpPr>
          <p:nvPr>
            <p:ph type="ftr" sz="quarter" idx="4"/>
          </p:nvPr>
        </p:nvSpPr>
        <p:spPr bwMode="auto">
          <a:xfrm>
            <a:off x="1" y="8839014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02" tIns="46551" rIns="93102" bIns="4655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6335" y="8839014"/>
            <a:ext cx="3041968" cy="465296"/>
          </a:xfrm>
          <a:prstGeom prst="rect">
            <a:avLst/>
          </a:prstGeom>
        </p:spPr>
        <p:txBody>
          <a:bodyPr vert="horz" wrap="square" lIns="93102" tIns="46551" rIns="93102" bIns="4655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1A8DC29-5956-4059-9270-30AB3C7F2000}" type="slidenum">
              <a:rPr lang="es-CL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876715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Rectángulo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L" dirty="0"/>
          </a:p>
        </p:txBody>
      </p:sp>
      <p:sp>
        <p:nvSpPr>
          <p:cNvPr id="5" name="4 Rectángulo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 dirty="0"/>
          </a:p>
        </p:txBody>
      </p:sp>
      <p:sp>
        <p:nvSpPr>
          <p:cNvPr id="6" name="5 Rectángulo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3413A1-5618-4A1C-BE2B-B4511E3C4935}" type="slidenum">
              <a:rPr lang="es-CL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Rectángulo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L" dirty="0"/>
          </a:p>
        </p:txBody>
      </p:sp>
      <p:sp>
        <p:nvSpPr>
          <p:cNvPr id="5" name="4 Rectángulo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 dirty="0"/>
          </a:p>
        </p:txBody>
      </p:sp>
      <p:sp>
        <p:nvSpPr>
          <p:cNvPr id="6" name="5 Rectángulo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D16FF5-AA04-4483-92D8-9D29C3A1A121}" type="slidenum">
              <a:rPr lang="es-CL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Rectángulo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L" dirty="0"/>
          </a:p>
        </p:txBody>
      </p:sp>
      <p:sp>
        <p:nvSpPr>
          <p:cNvPr id="5" name="4 Rectángulo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 dirty="0"/>
          </a:p>
        </p:txBody>
      </p:sp>
      <p:sp>
        <p:nvSpPr>
          <p:cNvPr id="6" name="5 Rectángulo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205BF-CA6B-4B5D-BA61-C7A0BA16EE4E}" type="slidenum">
              <a:rPr lang="es-CL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3 Rectángulo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L" dirty="0"/>
          </a:p>
        </p:txBody>
      </p:sp>
      <p:sp>
        <p:nvSpPr>
          <p:cNvPr id="6" name="4 Rectángulo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 dirty="0"/>
          </a:p>
        </p:txBody>
      </p:sp>
      <p:sp>
        <p:nvSpPr>
          <p:cNvPr id="7" name="6 Rectángulo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3F54B-8F4F-4F9F-8642-0AAC2B7C3854}" type="slidenum">
              <a:rPr lang="es-CL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3 Rectángulo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L" dirty="0"/>
          </a:p>
        </p:txBody>
      </p:sp>
      <p:sp>
        <p:nvSpPr>
          <p:cNvPr id="8" name="4 Rectángulo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 dirty="0"/>
          </a:p>
        </p:txBody>
      </p:sp>
      <p:sp>
        <p:nvSpPr>
          <p:cNvPr id="9" name="8 Rectángulo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CBCA16-6D1A-4CF2-BCAD-FD97C0814D38}" type="slidenum">
              <a:rPr lang="es-CL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3 Rectángulo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L" dirty="0"/>
          </a:p>
        </p:txBody>
      </p:sp>
      <p:sp>
        <p:nvSpPr>
          <p:cNvPr id="4" name="4 Rectángulo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 dirty="0"/>
          </a:p>
        </p:txBody>
      </p:sp>
      <p:sp>
        <p:nvSpPr>
          <p:cNvPr id="5" name="4 Rectángulo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934CF7-BCFC-4E36-B764-BC2BF49565E5}" type="slidenum">
              <a:rPr lang="es-CL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Rectángulo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L" dirty="0"/>
          </a:p>
        </p:txBody>
      </p:sp>
      <p:sp>
        <p:nvSpPr>
          <p:cNvPr id="3" name="4 Rectángulo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 dirty="0"/>
          </a:p>
        </p:txBody>
      </p:sp>
      <p:sp>
        <p:nvSpPr>
          <p:cNvPr id="4" name="3 Rectángulo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839DCE-5F49-4D24-8D85-9CD6C84B70EC}" type="slidenum">
              <a:rPr lang="es-CL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Rectángulo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L" dirty="0"/>
          </a:p>
        </p:txBody>
      </p:sp>
      <p:sp>
        <p:nvSpPr>
          <p:cNvPr id="6" name="4 Rectángulo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 dirty="0"/>
          </a:p>
        </p:txBody>
      </p:sp>
      <p:sp>
        <p:nvSpPr>
          <p:cNvPr id="7" name="6 Rectángulo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FCA116-F55E-42A6-9A51-5463223444F8}" type="slidenum">
              <a:rPr lang="es-CL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Rectángulo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L" dirty="0"/>
          </a:p>
        </p:txBody>
      </p:sp>
      <p:sp>
        <p:nvSpPr>
          <p:cNvPr id="6" name="4 Rectángulo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 dirty="0"/>
          </a:p>
        </p:txBody>
      </p:sp>
      <p:sp>
        <p:nvSpPr>
          <p:cNvPr id="7" name="6 Rectángulo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12D29-436A-44E5-9C94-6AB6C415D3FA}" type="slidenum">
              <a:rPr lang="es-CL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025 Marcador de título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1026 Marcador de texto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1027 Marcador de fecha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dirty="0"/>
          </a:p>
        </p:txBody>
      </p:sp>
      <p:sp>
        <p:nvSpPr>
          <p:cNvPr id="1029" name="1028 Marcador de pie de página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dirty="0"/>
          </a:p>
        </p:txBody>
      </p:sp>
      <p:sp>
        <p:nvSpPr>
          <p:cNvPr id="1030" name="1029 Marcador de número de diapositiva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81B6DF5-C1A6-4093-900C-50287ACCC36F}" type="slidenum">
              <a:rPr lang="es-CL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</a:defRPr>
      </a:lvl5pPr>
      <a:lvl6pPr marL="4572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Arial"/>
        </a:defRPr>
      </a:lvl6pPr>
      <a:lvl7pPr marL="9144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Arial"/>
        </a:defRPr>
      </a:lvl7pPr>
      <a:lvl8pPr marL="13716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Arial"/>
        </a:defRPr>
      </a:lvl8pPr>
      <a:lvl9pPr marL="18288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Arial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fontAlgn="base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fontAlgn="base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fontAlgn="base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fontAlgn="base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-5510213" y="-201613"/>
            <a:ext cx="515938" cy="9466263"/>
          </a:xfrm>
          <a:prstGeom prst="rect">
            <a:avLst/>
          </a:prstGeom>
          <a:solidFill>
            <a:srgbClr val="2E3640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144000" tIns="1080000" rIns="36576" bIns="360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-5510213" y="-201613"/>
            <a:ext cx="515938" cy="9466263"/>
          </a:xfrm>
          <a:prstGeom prst="rect">
            <a:avLst/>
          </a:prstGeom>
          <a:solidFill>
            <a:srgbClr val="2E3640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144000" tIns="1080000" rIns="36576" bIns="360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92" name="Line 28"/>
          <p:cNvSpPr>
            <a:spLocks noChangeShapeType="1"/>
          </p:cNvSpPr>
          <p:nvPr/>
        </p:nvSpPr>
        <p:spPr bwMode="auto">
          <a:xfrm>
            <a:off x="4700826" y="2375446"/>
            <a:ext cx="0" cy="2772000"/>
          </a:xfrm>
          <a:prstGeom prst="line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96" name="Line 32"/>
          <p:cNvSpPr>
            <a:spLocks noChangeShapeType="1"/>
          </p:cNvSpPr>
          <p:nvPr/>
        </p:nvSpPr>
        <p:spPr bwMode="auto">
          <a:xfrm>
            <a:off x="2129058" y="4797473"/>
            <a:ext cx="5076000" cy="1588"/>
          </a:xfrm>
          <a:prstGeom prst="line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97" name="Line 33"/>
          <p:cNvSpPr>
            <a:spLocks noChangeShapeType="1"/>
          </p:cNvSpPr>
          <p:nvPr/>
        </p:nvSpPr>
        <p:spPr bwMode="auto">
          <a:xfrm>
            <a:off x="2129058" y="4800419"/>
            <a:ext cx="0" cy="288000"/>
          </a:xfrm>
          <a:prstGeom prst="line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Line 35"/>
          <p:cNvSpPr>
            <a:spLocks noChangeShapeType="1"/>
          </p:cNvSpPr>
          <p:nvPr/>
        </p:nvSpPr>
        <p:spPr bwMode="auto">
          <a:xfrm>
            <a:off x="7201156" y="4800419"/>
            <a:ext cx="0" cy="288000"/>
          </a:xfrm>
          <a:prstGeom prst="line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Line 29"/>
          <p:cNvSpPr>
            <a:spLocks noChangeShapeType="1"/>
          </p:cNvSpPr>
          <p:nvPr/>
        </p:nvSpPr>
        <p:spPr bwMode="auto">
          <a:xfrm>
            <a:off x="3611272" y="3214686"/>
            <a:ext cx="2304000" cy="0"/>
          </a:xfrm>
          <a:prstGeom prst="line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4" name="7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950806"/>
              </p:ext>
            </p:extLst>
          </p:nvPr>
        </p:nvGraphicFramePr>
        <p:xfrm>
          <a:off x="611560" y="1214422"/>
          <a:ext cx="7818092" cy="785819"/>
        </p:xfrm>
        <a:graphic>
          <a:graphicData uri="http://schemas.openxmlformats.org/drawingml/2006/table">
            <a:tbl>
              <a:tblPr/>
              <a:tblGrid>
                <a:gridCol w="3317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0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387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Instalación: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Fecha</a:t>
                      </a:r>
                      <a:r>
                        <a:rPr lang="es-ES" sz="10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de Actualización:</a:t>
                      </a:r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7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Nombre Empresa: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Nombre del Servicio / N°Contrato: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069">
                <a:tc>
                  <a:txBody>
                    <a:bodyPr/>
                    <a:lstStyle/>
                    <a:p>
                      <a:pPr algn="l" fontAlgn="ctr"/>
                      <a:endParaRPr lang="es-E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5" name="74 Rectángulo"/>
          <p:cNvSpPr/>
          <p:nvPr/>
        </p:nvSpPr>
        <p:spPr>
          <a:xfrm>
            <a:off x="611560" y="1785926"/>
            <a:ext cx="7992888" cy="4500594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1" name="3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223799"/>
              </p:ext>
            </p:extLst>
          </p:nvPr>
        </p:nvGraphicFramePr>
        <p:xfrm>
          <a:off x="571472" y="282098"/>
          <a:ext cx="8032976" cy="803010"/>
        </p:xfrm>
        <a:graphic>
          <a:graphicData uri="http://schemas.openxmlformats.org/drawingml/2006/table">
            <a:tbl>
              <a:tblPr/>
              <a:tblGrid>
                <a:gridCol w="1714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18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46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1100" dirty="0">
                        <a:solidFill>
                          <a:srgbClr val="B0C4DE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5392" marR="653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0C4D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RE.07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MX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Organigrama del Servicio</a:t>
                      </a:r>
                    </a:p>
                  </a:txBody>
                  <a:tcPr marL="65392" marR="653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0C4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3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Versión: 04 – Diciembre 2019</a:t>
                      </a:r>
                      <a:endParaRPr lang="es-ES" sz="900" b="0" i="0" u="none" strike="noStrike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5392" marR="653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5392" marR="653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3" name="42 CuadroTexto"/>
          <p:cNvSpPr txBox="1"/>
          <p:nvPr/>
        </p:nvSpPr>
        <p:spPr>
          <a:xfrm>
            <a:off x="766976" y="396446"/>
            <a:ext cx="1428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400" b="1" dirty="0">
                <a:latin typeface="Calibri" panose="020F0502020204030204" pitchFamily="34" charset="0"/>
                <a:cs typeface="Calibri" panose="020F0502020204030204" pitchFamily="34" charset="0"/>
              </a:rPr>
              <a:t>Logo Empresa</a:t>
            </a:r>
            <a:endParaRPr lang="es-ES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539552" y="6525344"/>
            <a:ext cx="75724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900" i="1" dirty="0">
                <a:latin typeface="Calibri" panose="020F0502020204030204" pitchFamily="34" charset="0"/>
                <a:cs typeface="Calibri" panose="020F0502020204030204" pitchFamily="34" charset="0"/>
              </a:rPr>
              <a:t>Nota: Indicar responsable y cargos del servicio según el contrato y el Departamento o Área de Prevención de Riesgos.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7092280" y="6525344"/>
            <a:ext cx="19442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900" dirty="0">
                <a:latin typeface="Calibri" panose="020F0502020204030204" pitchFamily="34" charset="0"/>
                <a:cs typeface="Calibri" panose="020F0502020204030204" pitchFamily="34" charset="0"/>
              </a:rPr>
              <a:t>Página: 1 de 1</a:t>
            </a:r>
          </a:p>
        </p:txBody>
      </p:sp>
      <p:sp>
        <p:nvSpPr>
          <p:cNvPr id="32" name="31 Rectángulo"/>
          <p:cNvSpPr>
            <a:spLocks noChangeArrowheads="1"/>
          </p:cNvSpPr>
          <p:nvPr/>
        </p:nvSpPr>
        <p:spPr bwMode="auto">
          <a:xfrm>
            <a:off x="3772132" y="2000240"/>
            <a:ext cx="180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rnd" algn="ctr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s-CL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Line 29"/>
          <p:cNvSpPr>
            <a:spLocks noChangeShapeType="1"/>
          </p:cNvSpPr>
          <p:nvPr/>
        </p:nvSpPr>
        <p:spPr bwMode="auto">
          <a:xfrm>
            <a:off x="3557818" y="4071942"/>
            <a:ext cx="2304000" cy="0"/>
          </a:xfrm>
          <a:prstGeom prst="line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50 Rectángulo"/>
          <p:cNvSpPr>
            <a:spLocks noChangeArrowheads="1"/>
          </p:cNvSpPr>
          <p:nvPr/>
        </p:nvSpPr>
        <p:spPr bwMode="auto">
          <a:xfrm>
            <a:off x="1843306" y="2857496"/>
            <a:ext cx="180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rnd" algn="ctr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(nombre)</a:t>
            </a:r>
          </a:p>
          <a:p>
            <a:pPr algn="ctr"/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(cargo)</a:t>
            </a:r>
          </a:p>
          <a:p>
            <a:pPr algn="ctr"/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(mail)</a:t>
            </a:r>
          </a:p>
          <a:p>
            <a:pPr algn="ctr"/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(teléfono)</a:t>
            </a:r>
          </a:p>
        </p:txBody>
      </p:sp>
      <p:sp>
        <p:nvSpPr>
          <p:cNvPr id="33" name="32 Rectángulo"/>
          <p:cNvSpPr>
            <a:spLocks noChangeArrowheads="1"/>
          </p:cNvSpPr>
          <p:nvPr/>
        </p:nvSpPr>
        <p:spPr bwMode="auto">
          <a:xfrm>
            <a:off x="5772396" y="2857496"/>
            <a:ext cx="180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rnd" algn="ctr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s-CL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33 Rectángulo"/>
          <p:cNvSpPr>
            <a:spLocks noChangeArrowheads="1"/>
          </p:cNvSpPr>
          <p:nvPr/>
        </p:nvSpPr>
        <p:spPr bwMode="auto">
          <a:xfrm>
            <a:off x="1843306" y="3714752"/>
            <a:ext cx="180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rnd" algn="ctr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s-CL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34 Rectángulo"/>
          <p:cNvSpPr>
            <a:spLocks noChangeArrowheads="1"/>
          </p:cNvSpPr>
          <p:nvPr/>
        </p:nvSpPr>
        <p:spPr bwMode="auto">
          <a:xfrm>
            <a:off x="5772396" y="3714752"/>
            <a:ext cx="180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rnd" algn="ctr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s-CL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36 Rectángulo"/>
          <p:cNvSpPr>
            <a:spLocks noChangeArrowheads="1"/>
          </p:cNvSpPr>
          <p:nvPr/>
        </p:nvSpPr>
        <p:spPr bwMode="auto">
          <a:xfrm>
            <a:off x="1200364" y="5072074"/>
            <a:ext cx="180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rnd" algn="ctr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s-CL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37 Rectángulo"/>
          <p:cNvSpPr>
            <a:spLocks noChangeArrowheads="1"/>
          </p:cNvSpPr>
          <p:nvPr/>
        </p:nvSpPr>
        <p:spPr bwMode="auto">
          <a:xfrm>
            <a:off x="3772132" y="5072074"/>
            <a:ext cx="180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rnd" algn="ctr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s-CL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38 Rectángulo"/>
          <p:cNvSpPr>
            <a:spLocks noChangeArrowheads="1"/>
          </p:cNvSpPr>
          <p:nvPr/>
        </p:nvSpPr>
        <p:spPr bwMode="auto">
          <a:xfrm>
            <a:off x="6272462" y="5072074"/>
            <a:ext cx="180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rnd" algn="ctr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s-CL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71</Words>
  <Application>Microsoft Office PowerPoint</Application>
  <PresentationFormat>Presentación en pantalla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Diseño predeterminado</vt:lpstr>
      <vt:lpstr>Presentación de PowerPoint</vt:lpstr>
    </vt:vector>
  </TitlesOfParts>
  <Company>SIGMA-IC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marcela</dc:creator>
  <cp:lastModifiedBy>Erika Mancilla Quiroga</cp:lastModifiedBy>
  <cp:revision>85</cp:revision>
  <cp:lastPrinted>2013-06-21T18:28:30Z</cp:lastPrinted>
  <dcterms:created xsi:type="dcterms:W3CDTF">2006-07-31T17:18:06Z</dcterms:created>
  <dcterms:modified xsi:type="dcterms:W3CDTF">2019-12-05T19:34:01Z</dcterms:modified>
</cp:coreProperties>
</file>